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4" r:id="rId2"/>
    <p:sldId id="265" r:id="rId3"/>
    <p:sldId id="266" r:id="rId4"/>
    <p:sldId id="267" r:id="rId5"/>
    <p:sldId id="268" r:id="rId6"/>
    <p:sldId id="269" r:id="rId7"/>
  </p:sldIdLst>
  <p:sldSz cx="9906000" cy="6858000" type="A4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33" d="100"/>
          <a:sy n="33" d="100"/>
        </p:scale>
        <p:origin x="-870" y="-504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2013/10/14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978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2013/10/14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3598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2013/10/14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0894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2013/10/14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7895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506" y="2906714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2013/10/14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821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2013/10/14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8058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1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1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112" y="1535113"/>
            <a:ext cx="4378589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112" y="2174875"/>
            <a:ext cx="437858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2013/10/14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5753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2013/10/14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7144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2013/10/14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4866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1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3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1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2013/10/14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6855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2013/10/14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2427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FDB322-AD3D-4C98-9025-D34F882C9D0C}" type="datetimeFigureOut">
              <a:rPr kumimoji="1" lang="ja-JP" altLang="en-US" smtClean="0"/>
              <a:t>2013/10/14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2856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7" name="正方形/長方形 956"/>
          <p:cNvSpPr/>
          <p:nvPr/>
        </p:nvSpPr>
        <p:spPr>
          <a:xfrm>
            <a:off x="0" y="2060848"/>
            <a:ext cx="9906000" cy="52014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ノー残業</a:t>
            </a:r>
            <a:endParaRPr lang="en-US" altLang="ja-JP" sz="166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lang="ja-JP" altLang="en-US" sz="16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デー</a:t>
            </a:r>
            <a:endParaRPr lang="ja-JP" altLang="en-US" sz="16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344488" y="152400"/>
            <a:ext cx="4296544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5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本日</a:t>
            </a:r>
            <a:endParaRPr lang="ja-JP" altLang="en-US" sz="15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105975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Group 190"/>
          <p:cNvGrpSpPr>
            <a:grpSpLocks/>
          </p:cNvGrpSpPr>
          <p:nvPr/>
        </p:nvGrpSpPr>
        <p:grpSpPr bwMode="auto">
          <a:xfrm>
            <a:off x="2455863" y="684495"/>
            <a:ext cx="5002212" cy="5413554"/>
            <a:chOff x="3432" y="1480"/>
            <a:chExt cx="681" cy="737"/>
          </a:xfrm>
        </p:grpSpPr>
        <p:sp>
          <p:nvSpPr>
            <p:cNvPr id="46" name="AutoShape 159"/>
            <p:cNvSpPr>
              <a:spLocks noChangeArrowheads="1"/>
            </p:cNvSpPr>
            <p:nvPr/>
          </p:nvSpPr>
          <p:spPr bwMode="auto">
            <a:xfrm>
              <a:off x="3687" y="1933"/>
              <a:ext cx="171" cy="85"/>
            </a:xfrm>
            <a:prstGeom prst="roundRect">
              <a:avLst>
                <a:gd name="adj" fmla="val 50000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47" name="AutoShape 160"/>
            <p:cNvSpPr>
              <a:spLocks noChangeArrowheads="1"/>
            </p:cNvSpPr>
            <p:nvPr/>
          </p:nvSpPr>
          <p:spPr bwMode="auto">
            <a:xfrm rot="6300000">
              <a:off x="3690" y="2018"/>
              <a:ext cx="200" cy="85"/>
            </a:xfrm>
            <a:prstGeom prst="roundRect">
              <a:avLst>
                <a:gd name="adj" fmla="val 50000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48" name="AutoShape 161"/>
            <p:cNvSpPr>
              <a:spLocks noChangeArrowheads="1"/>
            </p:cNvSpPr>
            <p:nvPr/>
          </p:nvSpPr>
          <p:spPr bwMode="auto">
            <a:xfrm rot="6300000">
              <a:off x="3588" y="2033"/>
              <a:ext cx="171" cy="85"/>
            </a:xfrm>
            <a:prstGeom prst="roundRect">
              <a:avLst>
                <a:gd name="adj" fmla="val 50000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49" name="Rectangle 162"/>
            <p:cNvSpPr>
              <a:spLocks noChangeArrowheads="1"/>
            </p:cNvSpPr>
            <p:nvPr/>
          </p:nvSpPr>
          <p:spPr bwMode="auto">
            <a:xfrm>
              <a:off x="3432" y="1820"/>
              <a:ext cx="681" cy="28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50" name="Rectangle 163"/>
            <p:cNvSpPr>
              <a:spLocks noChangeArrowheads="1"/>
            </p:cNvSpPr>
            <p:nvPr/>
          </p:nvSpPr>
          <p:spPr bwMode="auto">
            <a:xfrm>
              <a:off x="3461" y="1848"/>
              <a:ext cx="56" cy="369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51" name="Rectangle 164"/>
            <p:cNvSpPr>
              <a:spLocks noChangeArrowheads="1"/>
            </p:cNvSpPr>
            <p:nvPr/>
          </p:nvSpPr>
          <p:spPr bwMode="auto">
            <a:xfrm>
              <a:off x="4028" y="1848"/>
              <a:ext cx="56" cy="369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grpSp>
          <p:nvGrpSpPr>
            <p:cNvPr id="52" name="Group 165"/>
            <p:cNvGrpSpPr>
              <a:grpSpLocks/>
            </p:cNvGrpSpPr>
            <p:nvPr/>
          </p:nvGrpSpPr>
          <p:grpSpPr bwMode="auto">
            <a:xfrm>
              <a:off x="3659" y="1564"/>
              <a:ext cx="284" cy="256"/>
              <a:chOff x="2723" y="2443"/>
              <a:chExt cx="284" cy="256"/>
            </a:xfrm>
          </p:grpSpPr>
          <p:sp>
            <p:nvSpPr>
              <p:cNvPr id="75" name="Rectangle 166"/>
              <p:cNvSpPr>
                <a:spLocks noChangeArrowheads="1"/>
              </p:cNvSpPr>
              <p:nvPr/>
            </p:nvSpPr>
            <p:spPr bwMode="auto">
              <a:xfrm>
                <a:off x="2723" y="2443"/>
                <a:ext cx="284" cy="199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76" name="Rectangle 167"/>
              <p:cNvSpPr>
                <a:spLocks noChangeArrowheads="1"/>
              </p:cNvSpPr>
              <p:nvPr/>
            </p:nvSpPr>
            <p:spPr bwMode="auto">
              <a:xfrm>
                <a:off x="2780" y="2670"/>
                <a:ext cx="170" cy="29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77" name="Rectangle 168"/>
              <p:cNvSpPr>
                <a:spLocks noChangeArrowheads="1"/>
              </p:cNvSpPr>
              <p:nvPr/>
            </p:nvSpPr>
            <p:spPr bwMode="auto">
              <a:xfrm>
                <a:off x="2837" y="2642"/>
                <a:ext cx="56" cy="28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78" name="Rectangle 169"/>
              <p:cNvSpPr>
                <a:spLocks noChangeArrowheads="1"/>
              </p:cNvSpPr>
              <p:nvPr/>
            </p:nvSpPr>
            <p:spPr bwMode="auto">
              <a:xfrm>
                <a:off x="2737" y="2458"/>
                <a:ext cx="256" cy="17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sp>
          <p:nvSpPr>
            <p:cNvPr id="53" name="Oval 170"/>
            <p:cNvSpPr>
              <a:spLocks noChangeArrowheads="1"/>
            </p:cNvSpPr>
            <p:nvPr/>
          </p:nvSpPr>
          <p:spPr bwMode="auto">
            <a:xfrm>
              <a:off x="3602" y="1536"/>
              <a:ext cx="170" cy="170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54" name="Rectangle 171"/>
            <p:cNvSpPr>
              <a:spLocks noChangeArrowheads="1"/>
            </p:cNvSpPr>
            <p:nvPr/>
          </p:nvSpPr>
          <p:spPr bwMode="auto">
            <a:xfrm>
              <a:off x="3631" y="2018"/>
              <a:ext cx="56" cy="142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55" name="AutoShape 172"/>
            <p:cNvSpPr>
              <a:spLocks noChangeArrowheads="1"/>
            </p:cNvSpPr>
            <p:nvPr/>
          </p:nvSpPr>
          <p:spPr bwMode="auto">
            <a:xfrm>
              <a:off x="3489" y="2131"/>
              <a:ext cx="170" cy="28"/>
            </a:xfrm>
            <a:prstGeom prst="roundRect">
              <a:avLst>
                <a:gd name="adj" fmla="val 50000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56" name="AutoShape 173"/>
            <p:cNvSpPr>
              <a:spLocks noChangeArrowheads="1"/>
            </p:cNvSpPr>
            <p:nvPr/>
          </p:nvSpPr>
          <p:spPr bwMode="auto">
            <a:xfrm>
              <a:off x="3659" y="2131"/>
              <a:ext cx="170" cy="28"/>
            </a:xfrm>
            <a:prstGeom prst="roundRect">
              <a:avLst>
                <a:gd name="adj" fmla="val 50000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57" name="Oval 174"/>
            <p:cNvSpPr>
              <a:spLocks noChangeArrowheads="1"/>
            </p:cNvSpPr>
            <p:nvPr/>
          </p:nvSpPr>
          <p:spPr bwMode="auto">
            <a:xfrm>
              <a:off x="3489" y="2160"/>
              <a:ext cx="57" cy="57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64" name="Oval 175"/>
            <p:cNvSpPr>
              <a:spLocks noChangeArrowheads="1"/>
            </p:cNvSpPr>
            <p:nvPr/>
          </p:nvSpPr>
          <p:spPr bwMode="auto">
            <a:xfrm>
              <a:off x="3631" y="2160"/>
              <a:ext cx="57" cy="57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65" name="AutoShape 176"/>
            <p:cNvSpPr>
              <a:spLocks noChangeArrowheads="1"/>
            </p:cNvSpPr>
            <p:nvPr/>
          </p:nvSpPr>
          <p:spPr bwMode="auto">
            <a:xfrm>
              <a:off x="3631" y="2103"/>
              <a:ext cx="56" cy="86"/>
            </a:xfrm>
            <a:prstGeom prst="roundRect">
              <a:avLst>
                <a:gd name="adj" fmla="val 50000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66" name="Oval 177"/>
            <p:cNvSpPr>
              <a:spLocks noChangeArrowheads="1"/>
            </p:cNvSpPr>
            <p:nvPr/>
          </p:nvSpPr>
          <p:spPr bwMode="auto">
            <a:xfrm>
              <a:off x="3772" y="2160"/>
              <a:ext cx="57" cy="57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67" name="AutoShape 178"/>
            <p:cNvSpPr>
              <a:spLocks noChangeArrowheads="1"/>
            </p:cNvSpPr>
            <p:nvPr/>
          </p:nvSpPr>
          <p:spPr bwMode="auto">
            <a:xfrm>
              <a:off x="3517" y="1990"/>
              <a:ext cx="312" cy="56"/>
            </a:xfrm>
            <a:prstGeom prst="roundRect">
              <a:avLst>
                <a:gd name="adj" fmla="val 50000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68" name="Rectangle 181" descr="横線 (反転)"/>
            <p:cNvSpPr>
              <a:spLocks noChangeArrowheads="1"/>
            </p:cNvSpPr>
            <p:nvPr/>
          </p:nvSpPr>
          <p:spPr bwMode="auto">
            <a:xfrm>
              <a:off x="3914" y="1650"/>
              <a:ext cx="170" cy="170"/>
            </a:xfrm>
            <a:prstGeom prst="rect">
              <a:avLst/>
            </a:prstGeom>
            <a:pattFill prst="narHorz">
              <a:fgClr>
                <a:srgbClr val="969696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69" name="Rectangle 182" descr="横線 (反転)"/>
            <p:cNvSpPr>
              <a:spLocks noChangeArrowheads="1"/>
            </p:cNvSpPr>
            <p:nvPr/>
          </p:nvSpPr>
          <p:spPr bwMode="auto">
            <a:xfrm>
              <a:off x="3460" y="1678"/>
              <a:ext cx="170" cy="142"/>
            </a:xfrm>
            <a:prstGeom prst="rect">
              <a:avLst/>
            </a:prstGeom>
            <a:pattFill prst="narHorz">
              <a:fgClr>
                <a:srgbClr val="808080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70" name="AutoShape 183"/>
            <p:cNvSpPr>
              <a:spLocks noChangeArrowheads="1"/>
            </p:cNvSpPr>
            <p:nvPr/>
          </p:nvSpPr>
          <p:spPr bwMode="auto">
            <a:xfrm>
              <a:off x="3517" y="1678"/>
              <a:ext cx="283" cy="368"/>
            </a:xfrm>
            <a:prstGeom prst="roundRect">
              <a:avLst>
                <a:gd name="adj" fmla="val 50000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grpSp>
          <p:nvGrpSpPr>
            <p:cNvPr id="71" name="Group 189"/>
            <p:cNvGrpSpPr>
              <a:grpSpLocks/>
            </p:cNvGrpSpPr>
            <p:nvPr/>
          </p:nvGrpSpPr>
          <p:grpSpPr bwMode="auto">
            <a:xfrm rot="-1800000">
              <a:off x="3574" y="1480"/>
              <a:ext cx="114" cy="64"/>
              <a:chOff x="3545" y="1224"/>
              <a:chExt cx="256" cy="143"/>
            </a:xfrm>
          </p:grpSpPr>
          <p:sp>
            <p:nvSpPr>
              <p:cNvPr id="72" name="Freeform 186"/>
              <p:cNvSpPr>
                <a:spLocks/>
              </p:cNvSpPr>
              <p:nvPr/>
            </p:nvSpPr>
            <p:spPr bwMode="auto">
              <a:xfrm rot="10800000">
                <a:off x="3630" y="1224"/>
                <a:ext cx="57" cy="114"/>
              </a:xfrm>
              <a:custGeom>
                <a:avLst/>
                <a:gdLst>
                  <a:gd name="T0" fmla="*/ 28 w 57"/>
                  <a:gd name="T1" fmla="*/ 0 h 142"/>
                  <a:gd name="T2" fmla="*/ 0 w 57"/>
                  <a:gd name="T3" fmla="*/ 38 h 142"/>
                  <a:gd name="T4" fmla="*/ 28 w 57"/>
                  <a:gd name="T5" fmla="*/ 47 h 142"/>
                  <a:gd name="T6" fmla="*/ 57 w 57"/>
                  <a:gd name="T7" fmla="*/ 38 h 142"/>
                  <a:gd name="T8" fmla="*/ 28 w 57"/>
                  <a:gd name="T9" fmla="*/ 0 h 1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7" h="142">
                    <a:moveTo>
                      <a:pt x="28" y="0"/>
                    </a:moveTo>
                    <a:lnTo>
                      <a:pt x="0" y="113"/>
                    </a:lnTo>
                    <a:cubicBezTo>
                      <a:pt x="0" y="137"/>
                      <a:pt x="19" y="142"/>
                      <a:pt x="28" y="142"/>
                    </a:cubicBezTo>
                    <a:cubicBezTo>
                      <a:pt x="37" y="142"/>
                      <a:pt x="57" y="137"/>
                      <a:pt x="57" y="113"/>
                    </a:cubicBez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3" name="Freeform 187"/>
              <p:cNvSpPr>
                <a:spLocks/>
              </p:cNvSpPr>
              <p:nvPr/>
            </p:nvSpPr>
            <p:spPr bwMode="auto">
              <a:xfrm rot="9000000">
                <a:off x="3545" y="1253"/>
                <a:ext cx="57" cy="114"/>
              </a:xfrm>
              <a:custGeom>
                <a:avLst/>
                <a:gdLst>
                  <a:gd name="T0" fmla="*/ 28 w 57"/>
                  <a:gd name="T1" fmla="*/ 0 h 142"/>
                  <a:gd name="T2" fmla="*/ 0 w 57"/>
                  <a:gd name="T3" fmla="*/ 38 h 142"/>
                  <a:gd name="T4" fmla="*/ 28 w 57"/>
                  <a:gd name="T5" fmla="*/ 47 h 142"/>
                  <a:gd name="T6" fmla="*/ 57 w 57"/>
                  <a:gd name="T7" fmla="*/ 38 h 142"/>
                  <a:gd name="T8" fmla="*/ 28 w 57"/>
                  <a:gd name="T9" fmla="*/ 0 h 1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7" h="142">
                    <a:moveTo>
                      <a:pt x="28" y="0"/>
                    </a:moveTo>
                    <a:lnTo>
                      <a:pt x="0" y="113"/>
                    </a:lnTo>
                    <a:cubicBezTo>
                      <a:pt x="0" y="137"/>
                      <a:pt x="19" y="142"/>
                      <a:pt x="28" y="142"/>
                    </a:cubicBezTo>
                    <a:cubicBezTo>
                      <a:pt x="37" y="142"/>
                      <a:pt x="57" y="137"/>
                      <a:pt x="57" y="113"/>
                    </a:cubicBez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4" name="Freeform 188"/>
              <p:cNvSpPr>
                <a:spLocks/>
              </p:cNvSpPr>
              <p:nvPr/>
            </p:nvSpPr>
            <p:spPr bwMode="auto">
              <a:xfrm rot="-8100000">
                <a:off x="3715" y="1253"/>
                <a:ext cx="57" cy="114"/>
              </a:xfrm>
              <a:custGeom>
                <a:avLst/>
                <a:gdLst>
                  <a:gd name="T0" fmla="*/ 28 w 57"/>
                  <a:gd name="T1" fmla="*/ 0 h 142"/>
                  <a:gd name="T2" fmla="*/ 0 w 57"/>
                  <a:gd name="T3" fmla="*/ 38 h 142"/>
                  <a:gd name="T4" fmla="*/ 28 w 57"/>
                  <a:gd name="T5" fmla="*/ 47 h 142"/>
                  <a:gd name="T6" fmla="*/ 57 w 57"/>
                  <a:gd name="T7" fmla="*/ 38 h 142"/>
                  <a:gd name="T8" fmla="*/ 28 w 57"/>
                  <a:gd name="T9" fmla="*/ 0 h 1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7" h="142">
                    <a:moveTo>
                      <a:pt x="28" y="0"/>
                    </a:moveTo>
                    <a:lnTo>
                      <a:pt x="0" y="113"/>
                    </a:lnTo>
                    <a:cubicBezTo>
                      <a:pt x="0" y="137"/>
                      <a:pt x="19" y="142"/>
                      <a:pt x="28" y="142"/>
                    </a:cubicBezTo>
                    <a:cubicBezTo>
                      <a:pt x="37" y="142"/>
                      <a:pt x="57" y="137"/>
                      <a:pt x="57" y="113"/>
                    </a:cubicBez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530119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正方形/長方形 29"/>
          <p:cNvSpPr/>
          <p:nvPr/>
        </p:nvSpPr>
        <p:spPr>
          <a:xfrm>
            <a:off x="0" y="332656"/>
            <a:ext cx="990600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8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本日ノー残業デー</a:t>
            </a:r>
            <a:endParaRPr lang="ja-JP" altLang="en-US" sz="8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47" name="Group 190"/>
          <p:cNvGrpSpPr>
            <a:grpSpLocks/>
          </p:cNvGrpSpPr>
          <p:nvPr/>
        </p:nvGrpSpPr>
        <p:grpSpPr bwMode="auto">
          <a:xfrm>
            <a:off x="2827338" y="1880829"/>
            <a:ext cx="4259262" cy="4609510"/>
            <a:chOff x="3432" y="1480"/>
            <a:chExt cx="681" cy="737"/>
          </a:xfrm>
        </p:grpSpPr>
        <p:sp>
          <p:nvSpPr>
            <p:cNvPr id="48" name="AutoShape 159"/>
            <p:cNvSpPr>
              <a:spLocks noChangeArrowheads="1"/>
            </p:cNvSpPr>
            <p:nvPr/>
          </p:nvSpPr>
          <p:spPr bwMode="auto">
            <a:xfrm>
              <a:off x="3687" y="1933"/>
              <a:ext cx="171" cy="85"/>
            </a:xfrm>
            <a:prstGeom prst="roundRect">
              <a:avLst>
                <a:gd name="adj" fmla="val 50000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49" name="AutoShape 160"/>
            <p:cNvSpPr>
              <a:spLocks noChangeArrowheads="1"/>
            </p:cNvSpPr>
            <p:nvPr/>
          </p:nvSpPr>
          <p:spPr bwMode="auto">
            <a:xfrm rot="6300000">
              <a:off x="3690" y="2018"/>
              <a:ext cx="200" cy="85"/>
            </a:xfrm>
            <a:prstGeom prst="roundRect">
              <a:avLst>
                <a:gd name="adj" fmla="val 50000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50" name="AutoShape 161"/>
            <p:cNvSpPr>
              <a:spLocks noChangeArrowheads="1"/>
            </p:cNvSpPr>
            <p:nvPr/>
          </p:nvSpPr>
          <p:spPr bwMode="auto">
            <a:xfrm rot="6300000">
              <a:off x="3588" y="2033"/>
              <a:ext cx="171" cy="85"/>
            </a:xfrm>
            <a:prstGeom prst="roundRect">
              <a:avLst>
                <a:gd name="adj" fmla="val 50000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51" name="Rectangle 162"/>
            <p:cNvSpPr>
              <a:spLocks noChangeArrowheads="1"/>
            </p:cNvSpPr>
            <p:nvPr/>
          </p:nvSpPr>
          <p:spPr bwMode="auto">
            <a:xfrm>
              <a:off x="3432" y="1820"/>
              <a:ext cx="681" cy="28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52" name="Rectangle 163"/>
            <p:cNvSpPr>
              <a:spLocks noChangeArrowheads="1"/>
            </p:cNvSpPr>
            <p:nvPr/>
          </p:nvSpPr>
          <p:spPr bwMode="auto">
            <a:xfrm>
              <a:off x="3461" y="1848"/>
              <a:ext cx="56" cy="369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53" name="Rectangle 164"/>
            <p:cNvSpPr>
              <a:spLocks noChangeArrowheads="1"/>
            </p:cNvSpPr>
            <p:nvPr/>
          </p:nvSpPr>
          <p:spPr bwMode="auto">
            <a:xfrm>
              <a:off x="4028" y="1848"/>
              <a:ext cx="56" cy="369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grpSp>
          <p:nvGrpSpPr>
            <p:cNvPr id="54" name="Group 165"/>
            <p:cNvGrpSpPr>
              <a:grpSpLocks/>
            </p:cNvGrpSpPr>
            <p:nvPr/>
          </p:nvGrpSpPr>
          <p:grpSpPr bwMode="auto">
            <a:xfrm>
              <a:off x="3659" y="1564"/>
              <a:ext cx="284" cy="256"/>
              <a:chOff x="2723" y="2443"/>
              <a:chExt cx="284" cy="256"/>
            </a:xfrm>
          </p:grpSpPr>
          <p:sp>
            <p:nvSpPr>
              <p:cNvPr id="77" name="Rectangle 166"/>
              <p:cNvSpPr>
                <a:spLocks noChangeArrowheads="1"/>
              </p:cNvSpPr>
              <p:nvPr/>
            </p:nvSpPr>
            <p:spPr bwMode="auto">
              <a:xfrm>
                <a:off x="2723" y="2443"/>
                <a:ext cx="284" cy="199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78" name="Rectangle 167"/>
              <p:cNvSpPr>
                <a:spLocks noChangeArrowheads="1"/>
              </p:cNvSpPr>
              <p:nvPr/>
            </p:nvSpPr>
            <p:spPr bwMode="auto">
              <a:xfrm>
                <a:off x="2780" y="2670"/>
                <a:ext cx="170" cy="29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79" name="Rectangle 168"/>
              <p:cNvSpPr>
                <a:spLocks noChangeArrowheads="1"/>
              </p:cNvSpPr>
              <p:nvPr/>
            </p:nvSpPr>
            <p:spPr bwMode="auto">
              <a:xfrm>
                <a:off x="2837" y="2642"/>
                <a:ext cx="56" cy="28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80" name="Rectangle 169"/>
              <p:cNvSpPr>
                <a:spLocks noChangeArrowheads="1"/>
              </p:cNvSpPr>
              <p:nvPr/>
            </p:nvSpPr>
            <p:spPr bwMode="auto">
              <a:xfrm>
                <a:off x="2737" y="2458"/>
                <a:ext cx="256" cy="17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sp>
          <p:nvSpPr>
            <p:cNvPr id="55" name="Oval 170"/>
            <p:cNvSpPr>
              <a:spLocks noChangeArrowheads="1"/>
            </p:cNvSpPr>
            <p:nvPr/>
          </p:nvSpPr>
          <p:spPr bwMode="auto">
            <a:xfrm>
              <a:off x="3602" y="1536"/>
              <a:ext cx="170" cy="170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56" name="Rectangle 171"/>
            <p:cNvSpPr>
              <a:spLocks noChangeArrowheads="1"/>
            </p:cNvSpPr>
            <p:nvPr/>
          </p:nvSpPr>
          <p:spPr bwMode="auto">
            <a:xfrm>
              <a:off x="3631" y="2018"/>
              <a:ext cx="56" cy="142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57" name="AutoShape 172"/>
            <p:cNvSpPr>
              <a:spLocks noChangeArrowheads="1"/>
            </p:cNvSpPr>
            <p:nvPr/>
          </p:nvSpPr>
          <p:spPr bwMode="auto">
            <a:xfrm>
              <a:off x="3489" y="2131"/>
              <a:ext cx="170" cy="28"/>
            </a:xfrm>
            <a:prstGeom prst="roundRect">
              <a:avLst>
                <a:gd name="adj" fmla="val 50000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58" name="AutoShape 173"/>
            <p:cNvSpPr>
              <a:spLocks noChangeArrowheads="1"/>
            </p:cNvSpPr>
            <p:nvPr/>
          </p:nvSpPr>
          <p:spPr bwMode="auto">
            <a:xfrm>
              <a:off x="3659" y="2131"/>
              <a:ext cx="170" cy="28"/>
            </a:xfrm>
            <a:prstGeom prst="roundRect">
              <a:avLst>
                <a:gd name="adj" fmla="val 50000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59" name="Oval 174"/>
            <p:cNvSpPr>
              <a:spLocks noChangeArrowheads="1"/>
            </p:cNvSpPr>
            <p:nvPr/>
          </p:nvSpPr>
          <p:spPr bwMode="auto">
            <a:xfrm>
              <a:off x="3489" y="2160"/>
              <a:ext cx="57" cy="57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66" name="Oval 175"/>
            <p:cNvSpPr>
              <a:spLocks noChangeArrowheads="1"/>
            </p:cNvSpPr>
            <p:nvPr/>
          </p:nvSpPr>
          <p:spPr bwMode="auto">
            <a:xfrm>
              <a:off x="3631" y="2160"/>
              <a:ext cx="57" cy="57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67" name="AutoShape 176"/>
            <p:cNvSpPr>
              <a:spLocks noChangeArrowheads="1"/>
            </p:cNvSpPr>
            <p:nvPr/>
          </p:nvSpPr>
          <p:spPr bwMode="auto">
            <a:xfrm>
              <a:off x="3631" y="2103"/>
              <a:ext cx="56" cy="86"/>
            </a:xfrm>
            <a:prstGeom prst="roundRect">
              <a:avLst>
                <a:gd name="adj" fmla="val 50000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68" name="Oval 177"/>
            <p:cNvSpPr>
              <a:spLocks noChangeArrowheads="1"/>
            </p:cNvSpPr>
            <p:nvPr/>
          </p:nvSpPr>
          <p:spPr bwMode="auto">
            <a:xfrm>
              <a:off x="3772" y="2160"/>
              <a:ext cx="57" cy="57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69" name="AutoShape 178"/>
            <p:cNvSpPr>
              <a:spLocks noChangeArrowheads="1"/>
            </p:cNvSpPr>
            <p:nvPr/>
          </p:nvSpPr>
          <p:spPr bwMode="auto">
            <a:xfrm>
              <a:off x="3517" y="1990"/>
              <a:ext cx="312" cy="56"/>
            </a:xfrm>
            <a:prstGeom prst="roundRect">
              <a:avLst>
                <a:gd name="adj" fmla="val 50000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70" name="Rectangle 181" descr="横線 (反転)"/>
            <p:cNvSpPr>
              <a:spLocks noChangeArrowheads="1"/>
            </p:cNvSpPr>
            <p:nvPr/>
          </p:nvSpPr>
          <p:spPr bwMode="auto">
            <a:xfrm>
              <a:off x="3914" y="1650"/>
              <a:ext cx="170" cy="170"/>
            </a:xfrm>
            <a:prstGeom prst="rect">
              <a:avLst/>
            </a:prstGeom>
            <a:pattFill prst="narHorz">
              <a:fgClr>
                <a:srgbClr val="969696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71" name="Rectangle 182" descr="横線 (反転)"/>
            <p:cNvSpPr>
              <a:spLocks noChangeArrowheads="1"/>
            </p:cNvSpPr>
            <p:nvPr/>
          </p:nvSpPr>
          <p:spPr bwMode="auto">
            <a:xfrm>
              <a:off x="3460" y="1678"/>
              <a:ext cx="170" cy="142"/>
            </a:xfrm>
            <a:prstGeom prst="rect">
              <a:avLst/>
            </a:prstGeom>
            <a:pattFill prst="narHorz">
              <a:fgClr>
                <a:srgbClr val="808080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72" name="AutoShape 183"/>
            <p:cNvSpPr>
              <a:spLocks noChangeArrowheads="1"/>
            </p:cNvSpPr>
            <p:nvPr/>
          </p:nvSpPr>
          <p:spPr bwMode="auto">
            <a:xfrm>
              <a:off x="3517" y="1678"/>
              <a:ext cx="283" cy="368"/>
            </a:xfrm>
            <a:prstGeom prst="roundRect">
              <a:avLst>
                <a:gd name="adj" fmla="val 50000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grpSp>
          <p:nvGrpSpPr>
            <p:cNvPr id="73" name="Group 189"/>
            <p:cNvGrpSpPr>
              <a:grpSpLocks/>
            </p:cNvGrpSpPr>
            <p:nvPr/>
          </p:nvGrpSpPr>
          <p:grpSpPr bwMode="auto">
            <a:xfrm rot="-1800000">
              <a:off x="3574" y="1480"/>
              <a:ext cx="114" cy="64"/>
              <a:chOff x="3545" y="1224"/>
              <a:chExt cx="256" cy="143"/>
            </a:xfrm>
          </p:grpSpPr>
          <p:sp>
            <p:nvSpPr>
              <p:cNvPr id="74" name="Freeform 186"/>
              <p:cNvSpPr>
                <a:spLocks/>
              </p:cNvSpPr>
              <p:nvPr/>
            </p:nvSpPr>
            <p:spPr bwMode="auto">
              <a:xfrm rot="10800000">
                <a:off x="3630" y="1224"/>
                <a:ext cx="57" cy="114"/>
              </a:xfrm>
              <a:custGeom>
                <a:avLst/>
                <a:gdLst>
                  <a:gd name="T0" fmla="*/ 28 w 57"/>
                  <a:gd name="T1" fmla="*/ 0 h 142"/>
                  <a:gd name="T2" fmla="*/ 0 w 57"/>
                  <a:gd name="T3" fmla="*/ 38 h 142"/>
                  <a:gd name="T4" fmla="*/ 28 w 57"/>
                  <a:gd name="T5" fmla="*/ 47 h 142"/>
                  <a:gd name="T6" fmla="*/ 57 w 57"/>
                  <a:gd name="T7" fmla="*/ 38 h 142"/>
                  <a:gd name="T8" fmla="*/ 28 w 57"/>
                  <a:gd name="T9" fmla="*/ 0 h 1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7" h="142">
                    <a:moveTo>
                      <a:pt x="28" y="0"/>
                    </a:moveTo>
                    <a:lnTo>
                      <a:pt x="0" y="113"/>
                    </a:lnTo>
                    <a:cubicBezTo>
                      <a:pt x="0" y="137"/>
                      <a:pt x="19" y="142"/>
                      <a:pt x="28" y="142"/>
                    </a:cubicBezTo>
                    <a:cubicBezTo>
                      <a:pt x="37" y="142"/>
                      <a:pt x="57" y="137"/>
                      <a:pt x="57" y="113"/>
                    </a:cubicBez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5" name="Freeform 187"/>
              <p:cNvSpPr>
                <a:spLocks/>
              </p:cNvSpPr>
              <p:nvPr/>
            </p:nvSpPr>
            <p:spPr bwMode="auto">
              <a:xfrm rot="9000000">
                <a:off x="3545" y="1253"/>
                <a:ext cx="57" cy="114"/>
              </a:xfrm>
              <a:custGeom>
                <a:avLst/>
                <a:gdLst>
                  <a:gd name="T0" fmla="*/ 28 w 57"/>
                  <a:gd name="T1" fmla="*/ 0 h 142"/>
                  <a:gd name="T2" fmla="*/ 0 w 57"/>
                  <a:gd name="T3" fmla="*/ 38 h 142"/>
                  <a:gd name="T4" fmla="*/ 28 w 57"/>
                  <a:gd name="T5" fmla="*/ 47 h 142"/>
                  <a:gd name="T6" fmla="*/ 57 w 57"/>
                  <a:gd name="T7" fmla="*/ 38 h 142"/>
                  <a:gd name="T8" fmla="*/ 28 w 57"/>
                  <a:gd name="T9" fmla="*/ 0 h 1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7" h="142">
                    <a:moveTo>
                      <a:pt x="28" y="0"/>
                    </a:moveTo>
                    <a:lnTo>
                      <a:pt x="0" y="113"/>
                    </a:lnTo>
                    <a:cubicBezTo>
                      <a:pt x="0" y="137"/>
                      <a:pt x="19" y="142"/>
                      <a:pt x="28" y="142"/>
                    </a:cubicBezTo>
                    <a:cubicBezTo>
                      <a:pt x="37" y="142"/>
                      <a:pt x="57" y="137"/>
                      <a:pt x="57" y="113"/>
                    </a:cubicBez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6" name="Freeform 188"/>
              <p:cNvSpPr>
                <a:spLocks/>
              </p:cNvSpPr>
              <p:nvPr/>
            </p:nvSpPr>
            <p:spPr bwMode="auto">
              <a:xfrm rot="-8100000">
                <a:off x="3715" y="1253"/>
                <a:ext cx="57" cy="114"/>
              </a:xfrm>
              <a:custGeom>
                <a:avLst/>
                <a:gdLst>
                  <a:gd name="T0" fmla="*/ 28 w 57"/>
                  <a:gd name="T1" fmla="*/ 0 h 142"/>
                  <a:gd name="T2" fmla="*/ 0 w 57"/>
                  <a:gd name="T3" fmla="*/ 38 h 142"/>
                  <a:gd name="T4" fmla="*/ 28 w 57"/>
                  <a:gd name="T5" fmla="*/ 47 h 142"/>
                  <a:gd name="T6" fmla="*/ 57 w 57"/>
                  <a:gd name="T7" fmla="*/ 38 h 142"/>
                  <a:gd name="T8" fmla="*/ 28 w 57"/>
                  <a:gd name="T9" fmla="*/ 0 h 1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7" h="142">
                    <a:moveTo>
                      <a:pt x="28" y="0"/>
                    </a:moveTo>
                    <a:lnTo>
                      <a:pt x="0" y="113"/>
                    </a:lnTo>
                    <a:cubicBezTo>
                      <a:pt x="0" y="137"/>
                      <a:pt x="19" y="142"/>
                      <a:pt x="28" y="142"/>
                    </a:cubicBezTo>
                    <a:cubicBezTo>
                      <a:pt x="37" y="142"/>
                      <a:pt x="57" y="137"/>
                      <a:pt x="57" y="113"/>
                    </a:cubicBez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99089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7" name="正方形/長方形 956"/>
          <p:cNvSpPr/>
          <p:nvPr/>
        </p:nvSpPr>
        <p:spPr>
          <a:xfrm>
            <a:off x="272480" y="764704"/>
            <a:ext cx="9361040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66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定時</a:t>
            </a:r>
            <a:r>
              <a:rPr lang="ja-JP" altLang="en-US" sz="66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退社</a:t>
            </a:r>
            <a:r>
              <a:rPr lang="ja-JP" altLang="en-US" sz="66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しましょう</a:t>
            </a:r>
            <a:endParaRPr lang="ja-JP" altLang="en-US" sz="66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0" y="1867731"/>
            <a:ext cx="9906000" cy="47089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5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本日ノー</a:t>
            </a:r>
            <a:endParaRPr lang="en-US" altLang="ja-JP" sz="15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lang="ja-JP" altLang="en-US" sz="15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残業</a:t>
            </a:r>
            <a:r>
              <a:rPr lang="ja-JP" altLang="en-US" sz="15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デー</a:t>
            </a:r>
            <a:endParaRPr lang="ja-JP" altLang="en-US" sz="15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524523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正方形/長方形 25"/>
          <p:cNvSpPr/>
          <p:nvPr/>
        </p:nvSpPr>
        <p:spPr>
          <a:xfrm>
            <a:off x="272480" y="332656"/>
            <a:ext cx="4658972" cy="440120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本日</a:t>
            </a:r>
            <a:endParaRPr lang="en-US" altLang="ja-JP" sz="14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dist"/>
            <a:r>
              <a:rPr lang="ja-JP" altLang="en-US" sz="1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ノー</a:t>
            </a:r>
            <a:endParaRPr lang="ja-JP" altLang="en-US" sz="1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367542" y="4780802"/>
            <a:ext cx="9361040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残業デー</a:t>
            </a:r>
            <a:endParaRPr lang="ja-JP" altLang="en-US" sz="1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77" name="Group 190"/>
          <p:cNvGrpSpPr>
            <a:grpSpLocks/>
          </p:cNvGrpSpPr>
          <p:nvPr/>
        </p:nvGrpSpPr>
        <p:grpSpPr bwMode="auto">
          <a:xfrm>
            <a:off x="5897924" y="332657"/>
            <a:ext cx="3606864" cy="3903464"/>
            <a:chOff x="3432" y="1480"/>
            <a:chExt cx="681" cy="737"/>
          </a:xfrm>
        </p:grpSpPr>
        <p:sp>
          <p:nvSpPr>
            <p:cNvPr id="78" name="AutoShape 159"/>
            <p:cNvSpPr>
              <a:spLocks noChangeArrowheads="1"/>
            </p:cNvSpPr>
            <p:nvPr/>
          </p:nvSpPr>
          <p:spPr bwMode="auto">
            <a:xfrm>
              <a:off x="3687" y="1933"/>
              <a:ext cx="171" cy="85"/>
            </a:xfrm>
            <a:prstGeom prst="roundRect">
              <a:avLst>
                <a:gd name="adj" fmla="val 50000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79" name="AutoShape 160"/>
            <p:cNvSpPr>
              <a:spLocks noChangeArrowheads="1"/>
            </p:cNvSpPr>
            <p:nvPr/>
          </p:nvSpPr>
          <p:spPr bwMode="auto">
            <a:xfrm rot="6300000">
              <a:off x="3690" y="2018"/>
              <a:ext cx="200" cy="85"/>
            </a:xfrm>
            <a:prstGeom prst="roundRect">
              <a:avLst>
                <a:gd name="adj" fmla="val 50000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80" name="AutoShape 161"/>
            <p:cNvSpPr>
              <a:spLocks noChangeArrowheads="1"/>
            </p:cNvSpPr>
            <p:nvPr/>
          </p:nvSpPr>
          <p:spPr bwMode="auto">
            <a:xfrm rot="6300000">
              <a:off x="3588" y="2033"/>
              <a:ext cx="171" cy="85"/>
            </a:xfrm>
            <a:prstGeom prst="roundRect">
              <a:avLst>
                <a:gd name="adj" fmla="val 50000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81" name="Rectangle 162"/>
            <p:cNvSpPr>
              <a:spLocks noChangeArrowheads="1"/>
            </p:cNvSpPr>
            <p:nvPr/>
          </p:nvSpPr>
          <p:spPr bwMode="auto">
            <a:xfrm>
              <a:off x="3432" y="1820"/>
              <a:ext cx="681" cy="28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82" name="Rectangle 163"/>
            <p:cNvSpPr>
              <a:spLocks noChangeArrowheads="1"/>
            </p:cNvSpPr>
            <p:nvPr/>
          </p:nvSpPr>
          <p:spPr bwMode="auto">
            <a:xfrm>
              <a:off x="3461" y="1848"/>
              <a:ext cx="56" cy="369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83" name="Rectangle 164"/>
            <p:cNvSpPr>
              <a:spLocks noChangeArrowheads="1"/>
            </p:cNvSpPr>
            <p:nvPr/>
          </p:nvSpPr>
          <p:spPr bwMode="auto">
            <a:xfrm>
              <a:off x="4028" y="1848"/>
              <a:ext cx="56" cy="369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grpSp>
          <p:nvGrpSpPr>
            <p:cNvPr id="84" name="Group 165"/>
            <p:cNvGrpSpPr>
              <a:grpSpLocks/>
            </p:cNvGrpSpPr>
            <p:nvPr/>
          </p:nvGrpSpPr>
          <p:grpSpPr bwMode="auto">
            <a:xfrm>
              <a:off x="3659" y="1564"/>
              <a:ext cx="284" cy="256"/>
              <a:chOff x="2723" y="2443"/>
              <a:chExt cx="284" cy="256"/>
            </a:xfrm>
          </p:grpSpPr>
          <p:sp>
            <p:nvSpPr>
              <p:cNvPr id="152" name="Rectangle 166"/>
              <p:cNvSpPr>
                <a:spLocks noChangeArrowheads="1"/>
              </p:cNvSpPr>
              <p:nvPr/>
            </p:nvSpPr>
            <p:spPr bwMode="auto">
              <a:xfrm>
                <a:off x="2723" y="2443"/>
                <a:ext cx="284" cy="199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53" name="Rectangle 167"/>
              <p:cNvSpPr>
                <a:spLocks noChangeArrowheads="1"/>
              </p:cNvSpPr>
              <p:nvPr/>
            </p:nvSpPr>
            <p:spPr bwMode="auto">
              <a:xfrm>
                <a:off x="2780" y="2670"/>
                <a:ext cx="170" cy="29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54" name="Rectangle 168"/>
              <p:cNvSpPr>
                <a:spLocks noChangeArrowheads="1"/>
              </p:cNvSpPr>
              <p:nvPr/>
            </p:nvSpPr>
            <p:spPr bwMode="auto">
              <a:xfrm>
                <a:off x="2837" y="2642"/>
                <a:ext cx="56" cy="28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55" name="Rectangle 169"/>
              <p:cNvSpPr>
                <a:spLocks noChangeArrowheads="1"/>
              </p:cNvSpPr>
              <p:nvPr/>
            </p:nvSpPr>
            <p:spPr bwMode="auto">
              <a:xfrm>
                <a:off x="2737" y="2458"/>
                <a:ext cx="256" cy="17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sp>
          <p:nvSpPr>
            <p:cNvPr id="85" name="Oval 170"/>
            <p:cNvSpPr>
              <a:spLocks noChangeArrowheads="1"/>
            </p:cNvSpPr>
            <p:nvPr/>
          </p:nvSpPr>
          <p:spPr bwMode="auto">
            <a:xfrm>
              <a:off x="3602" y="1536"/>
              <a:ext cx="170" cy="170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86" name="Rectangle 171"/>
            <p:cNvSpPr>
              <a:spLocks noChangeArrowheads="1"/>
            </p:cNvSpPr>
            <p:nvPr/>
          </p:nvSpPr>
          <p:spPr bwMode="auto">
            <a:xfrm>
              <a:off x="3631" y="2018"/>
              <a:ext cx="56" cy="142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87" name="AutoShape 172"/>
            <p:cNvSpPr>
              <a:spLocks noChangeArrowheads="1"/>
            </p:cNvSpPr>
            <p:nvPr/>
          </p:nvSpPr>
          <p:spPr bwMode="auto">
            <a:xfrm>
              <a:off x="3489" y="2131"/>
              <a:ext cx="170" cy="28"/>
            </a:xfrm>
            <a:prstGeom prst="roundRect">
              <a:avLst>
                <a:gd name="adj" fmla="val 50000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88" name="AutoShape 173"/>
            <p:cNvSpPr>
              <a:spLocks noChangeArrowheads="1"/>
            </p:cNvSpPr>
            <p:nvPr/>
          </p:nvSpPr>
          <p:spPr bwMode="auto">
            <a:xfrm>
              <a:off x="3659" y="2131"/>
              <a:ext cx="170" cy="28"/>
            </a:xfrm>
            <a:prstGeom prst="roundRect">
              <a:avLst>
                <a:gd name="adj" fmla="val 50000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89" name="Oval 174"/>
            <p:cNvSpPr>
              <a:spLocks noChangeArrowheads="1"/>
            </p:cNvSpPr>
            <p:nvPr/>
          </p:nvSpPr>
          <p:spPr bwMode="auto">
            <a:xfrm>
              <a:off x="3489" y="2160"/>
              <a:ext cx="57" cy="57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90" name="Oval 175"/>
            <p:cNvSpPr>
              <a:spLocks noChangeArrowheads="1"/>
            </p:cNvSpPr>
            <p:nvPr/>
          </p:nvSpPr>
          <p:spPr bwMode="auto">
            <a:xfrm>
              <a:off x="3631" y="2160"/>
              <a:ext cx="57" cy="57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91" name="AutoShape 176"/>
            <p:cNvSpPr>
              <a:spLocks noChangeArrowheads="1"/>
            </p:cNvSpPr>
            <p:nvPr/>
          </p:nvSpPr>
          <p:spPr bwMode="auto">
            <a:xfrm>
              <a:off x="3631" y="2103"/>
              <a:ext cx="56" cy="86"/>
            </a:xfrm>
            <a:prstGeom prst="roundRect">
              <a:avLst>
                <a:gd name="adj" fmla="val 50000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92" name="Oval 177"/>
            <p:cNvSpPr>
              <a:spLocks noChangeArrowheads="1"/>
            </p:cNvSpPr>
            <p:nvPr/>
          </p:nvSpPr>
          <p:spPr bwMode="auto">
            <a:xfrm>
              <a:off x="3772" y="2160"/>
              <a:ext cx="57" cy="57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93" name="AutoShape 178"/>
            <p:cNvSpPr>
              <a:spLocks noChangeArrowheads="1"/>
            </p:cNvSpPr>
            <p:nvPr/>
          </p:nvSpPr>
          <p:spPr bwMode="auto">
            <a:xfrm>
              <a:off x="3517" y="1990"/>
              <a:ext cx="312" cy="56"/>
            </a:xfrm>
            <a:prstGeom prst="roundRect">
              <a:avLst>
                <a:gd name="adj" fmla="val 50000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94" name="Rectangle 181" descr="横線 (反転)"/>
            <p:cNvSpPr>
              <a:spLocks noChangeArrowheads="1"/>
            </p:cNvSpPr>
            <p:nvPr/>
          </p:nvSpPr>
          <p:spPr bwMode="auto">
            <a:xfrm>
              <a:off x="3914" y="1650"/>
              <a:ext cx="170" cy="170"/>
            </a:xfrm>
            <a:prstGeom prst="rect">
              <a:avLst/>
            </a:prstGeom>
            <a:pattFill prst="narHorz">
              <a:fgClr>
                <a:srgbClr val="969696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95" name="Rectangle 182" descr="横線 (反転)"/>
            <p:cNvSpPr>
              <a:spLocks noChangeArrowheads="1"/>
            </p:cNvSpPr>
            <p:nvPr/>
          </p:nvSpPr>
          <p:spPr bwMode="auto">
            <a:xfrm>
              <a:off x="3460" y="1678"/>
              <a:ext cx="170" cy="142"/>
            </a:xfrm>
            <a:prstGeom prst="rect">
              <a:avLst/>
            </a:prstGeom>
            <a:pattFill prst="narHorz">
              <a:fgClr>
                <a:srgbClr val="808080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96" name="AutoShape 183"/>
            <p:cNvSpPr>
              <a:spLocks noChangeArrowheads="1"/>
            </p:cNvSpPr>
            <p:nvPr/>
          </p:nvSpPr>
          <p:spPr bwMode="auto">
            <a:xfrm>
              <a:off x="3517" y="1678"/>
              <a:ext cx="283" cy="368"/>
            </a:xfrm>
            <a:prstGeom prst="roundRect">
              <a:avLst>
                <a:gd name="adj" fmla="val 50000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grpSp>
          <p:nvGrpSpPr>
            <p:cNvPr id="97" name="Group 189"/>
            <p:cNvGrpSpPr>
              <a:grpSpLocks/>
            </p:cNvGrpSpPr>
            <p:nvPr/>
          </p:nvGrpSpPr>
          <p:grpSpPr bwMode="auto">
            <a:xfrm rot="-1800000">
              <a:off x="3574" y="1480"/>
              <a:ext cx="114" cy="64"/>
              <a:chOff x="3545" y="1224"/>
              <a:chExt cx="256" cy="143"/>
            </a:xfrm>
          </p:grpSpPr>
          <p:sp>
            <p:nvSpPr>
              <p:cNvPr id="98" name="Freeform 186"/>
              <p:cNvSpPr>
                <a:spLocks/>
              </p:cNvSpPr>
              <p:nvPr/>
            </p:nvSpPr>
            <p:spPr bwMode="auto">
              <a:xfrm rot="10800000">
                <a:off x="3630" y="1224"/>
                <a:ext cx="57" cy="114"/>
              </a:xfrm>
              <a:custGeom>
                <a:avLst/>
                <a:gdLst>
                  <a:gd name="T0" fmla="*/ 28 w 57"/>
                  <a:gd name="T1" fmla="*/ 0 h 142"/>
                  <a:gd name="T2" fmla="*/ 0 w 57"/>
                  <a:gd name="T3" fmla="*/ 38 h 142"/>
                  <a:gd name="T4" fmla="*/ 28 w 57"/>
                  <a:gd name="T5" fmla="*/ 47 h 142"/>
                  <a:gd name="T6" fmla="*/ 57 w 57"/>
                  <a:gd name="T7" fmla="*/ 38 h 142"/>
                  <a:gd name="T8" fmla="*/ 28 w 57"/>
                  <a:gd name="T9" fmla="*/ 0 h 1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7" h="142">
                    <a:moveTo>
                      <a:pt x="28" y="0"/>
                    </a:moveTo>
                    <a:lnTo>
                      <a:pt x="0" y="113"/>
                    </a:lnTo>
                    <a:cubicBezTo>
                      <a:pt x="0" y="137"/>
                      <a:pt x="19" y="142"/>
                      <a:pt x="28" y="142"/>
                    </a:cubicBezTo>
                    <a:cubicBezTo>
                      <a:pt x="37" y="142"/>
                      <a:pt x="57" y="137"/>
                      <a:pt x="57" y="113"/>
                    </a:cubicBez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0" name="Freeform 187"/>
              <p:cNvSpPr>
                <a:spLocks/>
              </p:cNvSpPr>
              <p:nvPr/>
            </p:nvSpPr>
            <p:spPr bwMode="auto">
              <a:xfrm rot="9000000">
                <a:off x="3545" y="1253"/>
                <a:ext cx="57" cy="114"/>
              </a:xfrm>
              <a:custGeom>
                <a:avLst/>
                <a:gdLst>
                  <a:gd name="T0" fmla="*/ 28 w 57"/>
                  <a:gd name="T1" fmla="*/ 0 h 142"/>
                  <a:gd name="T2" fmla="*/ 0 w 57"/>
                  <a:gd name="T3" fmla="*/ 38 h 142"/>
                  <a:gd name="T4" fmla="*/ 28 w 57"/>
                  <a:gd name="T5" fmla="*/ 47 h 142"/>
                  <a:gd name="T6" fmla="*/ 57 w 57"/>
                  <a:gd name="T7" fmla="*/ 38 h 142"/>
                  <a:gd name="T8" fmla="*/ 28 w 57"/>
                  <a:gd name="T9" fmla="*/ 0 h 1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7" h="142">
                    <a:moveTo>
                      <a:pt x="28" y="0"/>
                    </a:moveTo>
                    <a:lnTo>
                      <a:pt x="0" y="113"/>
                    </a:lnTo>
                    <a:cubicBezTo>
                      <a:pt x="0" y="137"/>
                      <a:pt x="19" y="142"/>
                      <a:pt x="28" y="142"/>
                    </a:cubicBezTo>
                    <a:cubicBezTo>
                      <a:pt x="37" y="142"/>
                      <a:pt x="57" y="137"/>
                      <a:pt x="57" y="113"/>
                    </a:cubicBez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1" name="Freeform 188"/>
              <p:cNvSpPr>
                <a:spLocks/>
              </p:cNvSpPr>
              <p:nvPr/>
            </p:nvSpPr>
            <p:spPr bwMode="auto">
              <a:xfrm rot="-8100000">
                <a:off x="3715" y="1253"/>
                <a:ext cx="57" cy="114"/>
              </a:xfrm>
              <a:custGeom>
                <a:avLst/>
                <a:gdLst>
                  <a:gd name="T0" fmla="*/ 28 w 57"/>
                  <a:gd name="T1" fmla="*/ 0 h 142"/>
                  <a:gd name="T2" fmla="*/ 0 w 57"/>
                  <a:gd name="T3" fmla="*/ 38 h 142"/>
                  <a:gd name="T4" fmla="*/ 28 w 57"/>
                  <a:gd name="T5" fmla="*/ 47 h 142"/>
                  <a:gd name="T6" fmla="*/ 57 w 57"/>
                  <a:gd name="T7" fmla="*/ 38 h 142"/>
                  <a:gd name="T8" fmla="*/ 28 w 57"/>
                  <a:gd name="T9" fmla="*/ 0 h 1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7" h="142">
                    <a:moveTo>
                      <a:pt x="28" y="0"/>
                    </a:moveTo>
                    <a:lnTo>
                      <a:pt x="0" y="113"/>
                    </a:lnTo>
                    <a:cubicBezTo>
                      <a:pt x="0" y="137"/>
                      <a:pt x="19" y="142"/>
                      <a:pt x="28" y="142"/>
                    </a:cubicBezTo>
                    <a:cubicBezTo>
                      <a:pt x="37" y="142"/>
                      <a:pt x="57" y="137"/>
                      <a:pt x="57" y="113"/>
                    </a:cubicBez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806337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正方形/長方形 27"/>
          <p:cNvSpPr/>
          <p:nvPr/>
        </p:nvSpPr>
        <p:spPr>
          <a:xfrm>
            <a:off x="344488" y="188640"/>
            <a:ext cx="9289032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66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定時退社しましょう</a:t>
            </a:r>
            <a:endParaRPr lang="ja-JP" altLang="en-US" sz="66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9" name="正方形/長方形 38"/>
          <p:cNvSpPr/>
          <p:nvPr/>
        </p:nvSpPr>
        <p:spPr>
          <a:xfrm>
            <a:off x="0" y="5366642"/>
            <a:ext cx="990600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8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本日ノー残業デー</a:t>
            </a:r>
            <a:endParaRPr lang="ja-JP" altLang="en-US" sz="8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185" name="Group 190"/>
          <p:cNvGrpSpPr>
            <a:grpSpLocks/>
          </p:cNvGrpSpPr>
          <p:nvPr/>
        </p:nvGrpSpPr>
        <p:grpSpPr bwMode="auto">
          <a:xfrm>
            <a:off x="3202273" y="1127630"/>
            <a:ext cx="3573462" cy="3867315"/>
            <a:chOff x="3432" y="1480"/>
            <a:chExt cx="681" cy="737"/>
          </a:xfrm>
        </p:grpSpPr>
        <p:sp>
          <p:nvSpPr>
            <p:cNvPr id="186" name="AutoShape 159"/>
            <p:cNvSpPr>
              <a:spLocks noChangeArrowheads="1"/>
            </p:cNvSpPr>
            <p:nvPr/>
          </p:nvSpPr>
          <p:spPr bwMode="auto">
            <a:xfrm>
              <a:off x="3687" y="1933"/>
              <a:ext cx="171" cy="85"/>
            </a:xfrm>
            <a:prstGeom prst="roundRect">
              <a:avLst>
                <a:gd name="adj" fmla="val 50000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187" name="AutoShape 160"/>
            <p:cNvSpPr>
              <a:spLocks noChangeArrowheads="1"/>
            </p:cNvSpPr>
            <p:nvPr/>
          </p:nvSpPr>
          <p:spPr bwMode="auto">
            <a:xfrm rot="6300000">
              <a:off x="3690" y="2018"/>
              <a:ext cx="200" cy="85"/>
            </a:xfrm>
            <a:prstGeom prst="roundRect">
              <a:avLst>
                <a:gd name="adj" fmla="val 50000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188" name="AutoShape 161"/>
            <p:cNvSpPr>
              <a:spLocks noChangeArrowheads="1"/>
            </p:cNvSpPr>
            <p:nvPr/>
          </p:nvSpPr>
          <p:spPr bwMode="auto">
            <a:xfrm rot="6300000">
              <a:off x="3588" y="2033"/>
              <a:ext cx="171" cy="85"/>
            </a:xfrm>
            <a:prstGeom prst="roundRect">
              <a:avLst>
                <a:gd name="adj" fmla="val 50000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189" name="Rectangle 162"/>
            <p:cNvSpPr>
              <a:spLocks noChangeArrowheads="1"/>
            </p:cNvSpPr>
            <p:nvPr/>
          </p:nvSpPr>
          <p:spPr bwMode="auto">
            <a:xfrm>
              <a:off x="3432" y="1820"/>
              <a:ext cx="681" cy="28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190" name="Rectangle 163"/>
            <p:cNvSpPr>
              <a:spLocks noChangeArrowheads="1"/>
            </p:cNvSpPr>
            <p:nvPr/>
          </p:nvSpPr>
          <p:spPr bwMode="auto">
            <a:xfrm>
              <a:off x="3461" y="1848"/>
              <a:ext cx="56" cy="369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191" name="Rectangle 164"/>
            <p:cNvSpPr>
              <a:spLocks noChangeArrowheads="1"/>
            </p:cNvSpPr>
            <p:nvPr/>
          </p:nvSpPr>
          <p:spPr bwMode="auto">
            <a:xfrm>
              <a:off x="4028" y="1848"/>
              <a:ext cx="56" cy="369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grpSp>
          <p:nvGrpSpPr>
            <p:cNvPr id="192" name="Group 165"/>
            <p:cNvGrpSpPr>
              <a:grpSpLocks/>
            </p:cNvGrpSpPr>
            <p:nvPr/>
          </p:nvGrpSpPr>
          <p:grpSpPr bwMode="auto">
            <a:xfrm>
              <a:off x="3659" y="1564"/>
              <a:ext cx="284" cy="256"/>
              <a:chOff x="2723" y="2443"/>
              <a:chExt cx="284" cy="256"/>
            </a:xfrm>
          </p:grpSpPr>
          <p:sp>
            <p:nvSpPr>
              <p:cNvPr id="209" name="Rectangle 166"/>
              <p:cNvSpPr>
                <a:spLocks noChangeArrowheads="1"/>
              </p:cNvSpPr>
              <p:nvPr/>
            </p:nvSpPr>
            <p:spPr bwMode="auto">
              <a:xfrm>
                <a:off x="2723" y="2443"/>
                <a:ext cx="284" cy="199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10" name="Rectangle 167"/>
              <p:cNvSpPr>
                <a:spLocks noChangeArrowheads="1"/>
              </p:cNvSpPr>
              <p:nvPr/>
            </p:nvSpPr>
            <p:spPr bwMode="auto">
              <a:xfrm>
                <a:off x="2780" y="2670"/>
                <a:ext cx="170" cy="29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11" name="Rectangle 168"/>
              <p:cNvSpPr>
                <a:spLocks noChangeArrowheads="1"/>
              </p:cNvSpPr>
              <p:nvPr/>
            </p:nvSpPr>
            <p:spPr bwMode="auto">
              <a:xfrm>
                <a:off x="2837" y="2642"/>
                <a:ext cx="56" cy="28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12" name="Rectangle 169"/>
              <p:cNvSpPr>
                <a:spLocks noChangeArrowheads="1"/>
              </p:cNvSpPr>
              <p:nvPr/>
            </p:nvSpPr>
            <p:spPr bwMode="auto">
              <a:xfrm>
                <a:off x="2737" y="2458"/>
                <a:ext cx="256" cy="17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sp>
          <p:nvSpPr>
            <p:cNvPr id="193" name="Oval 170"/>
            <p:cNvSpPr>
              <a:spLocks noChangeArrowheads="1"/>
            </p:cNvSpPr>
            <p:nvPr/>
          </p:nvSpPr>
          <p:spPr bwMode="auto">
            <a:xfrm>
              <a:off x="3602" y="1536"/>
              <a:ext cx="170" cy="170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194" name="Rectangle 171"/>
            <p:cNvSpPr>
              <a:spLocks noChangeArrowheads="1"/>
            </p:cNvSpPr>
            <p:nvPr/>
          </p:nvSpPr>
          <p:spPr bwMode="auto">
            <a:xfrm>
              <a:off x="3631" y="2018"/>
              <a:ext cx="56" cy="142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195" name="AutoShape 172"/>
            <p:cNvSpPr>
              <a:spLocks noChangeArrowheads="1"/>
            </p:cNvSpPr>
            <p:nvPr/>
          </p:nvSpPr>
          <p:spPr bwMode="auto">
            <a:xfrm>
              <a:off x="3489" y="2131"/>
              <a:ext cx="170" cy="28"/>
            </a:xfrm>
            <a:prstGeom prst="roundRect">
              <a:avLst>
                <a:gd name="adj" fmla="val 50000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196" name="AutoShape 173"/>
            <p:cNvSpPr>
              <a:spLocks noChangeArrowheads="1"/>
            </p:cNvSpPr>
            <p:nvPr/>
          </p:nvSpPr>
          <p:spPr bwMode="auto">
            <a:xfrm>
              <a:off x="3659" y="2131"/>
              <a:ext cx="170" cy="28"/>
            </a:xfrm>
            <a:prstGeom prst="roundRect">
              <a:avLst>
                <a:gd name="adj" fmla="val 50000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197" name="Oval 174"/>
            <p:cNvSpPr>
              <a:spLocks noChangeArrowheads="1"/>
            </p:cNvSpPr>
            <p:nvPr/>
          </p:nvSpPr>
          <p:spPr bwMode="auto">
            <a:xfrm>
              <a:off x="3489" y="2160"/>
              <a:ext cx="57" cy="57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198" name="Oval 175"/>
            <p:cNvSpPr>
              <a:spLocks noChangeArrowheads="1"/>
            </p:cNvSpPr>
            <p:nvPr/>
          </p:nvSpPr>
          <p:spPr bwMode="auto">
            <a:xfrm>
              <a:off x="3631" y="2160"/>
              <a:ext cx="57" cy="57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199" name="AutoShape 176"/>
            <p:cNvSpPr>
              <a:spLocks noChangeArrowheads="1"/>
            </p:cNvSpPr>
            <p:nvPr/>
          </p:nvSpPr>
          <p:spPr bwMode="auto">
            <a:xfrm>
              <a:off x="3631" y="2103"/>
              <a:ext cx="56" cy="86"/>
            </a:xfrm>
            <a:prstGeom prst="roundRect">
              <a:avLst>
                <a:gd name="adj" fmla="val 50000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200" name="Oval 177"/>
            <p:cNvSpPr>
              <a:spLocks noChangeArrowheads="1"/>
            </p:cNvSpPr>
            <p:nvPr/>
          </p:nvSpPr>
          <p:spPr bwMode="auto">
            <a:xfrm>
              <a:off x="3772" y="2160"/>
              <a:ext cx="57" cy="57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201" name="AutoShape 178"/>
            <p:cNvSpPr>
              <a:spLocks noChangeArrowheads="1"/>
            </p:cNvSpPr>
            <p:nvPr/>
          </p:nvSpPr>
          <p:spPr bwMode="auto">
            <a:xfrm>
              <a:off x="3517" y="1990"/>
              <a:ext cx="312" cy="56"/>
            </a:xfrm>
            <a:prstGeom prst="roundRect">
              <a:avLst>
                <a:gd name="adj" fmla="val 50000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202" name="Rectangle 181" descr="横線 (反転)"/>
            <p:cNvSpPr>
              <a:spLocks noChangeArrowheads="1"/>
            </p:cNvSpPr>
            <p:nvPr/>
          </p:nvSpPr>
          <p:spPr bwMode="auto">
            <a:xfrm>
              <a:off x="3914" y="1650"/>
              <a:ext cx="170" cy="170"/>
            </a:xfrm>
            <a:prstGeom prst="rect">
              <a:avLst/>
            </a:prstGeom>
            <a:pattFill prst="narHorz">
              <a:fgClr>
                <a:srgbClr val="969696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203" name="Rectangle 182" descr="横線 (反転)"/>
            <p:cNvSpPr>
              <a:spLocks noChangeArrowheads="1"/>
            </p:cNvSpPr>
            <p:nvPr/>
          </p:nvSpPr>
          <p:spPr bwMode="auto">
            <a:xfrm>
              <a:off x="3460" y="1678"/>
              <a:ext cx="170" cy="142"/>
            </a:xfrm>
            <a:prstGeom prst="rect">
              <a:avLst/>
            </a:prstGeom>
            <a:pattFill prst="narHorz">
              <a:fgClr>
                <a:srgbClr val="808080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204" name="AutoShape 183"/>
            <p:cNvSpPr>
              <a:spLocks noChangeArrowheads="1"/>
            </p:cNvSpPr>
            <p:nvPr/>
          </p:nvSpPr>
          <p:spPr bwMode="auto">
            <a:xfrm>
              <a:off x="3517" y="1678"/>
              <a:ext cx="283" cy="368"/>
            </a:xfrm>
            <a:prstGeom prst="roundRect">
              <a:avLst>
                <a:gd name="adj" fmla="val 50000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grpSp>
          <p:nvGrpSpPr>
            <p:cNvPr id="205" name="Group 189"/>
            <p:cNvGrpSpPr>
              <a:grpSpLocks/>
            </p:cNvGrpSpPr>
            <p:nvPr/>
          </p:nvGrpSpPr>
          <p:grpSpPr bwMode="auto">
            <a:xfrm rot="-1800000">
              <a:off x="3574" y="1480"/>
              <a:ext cx="114" cy="64"/>
              <a:chOff x="3545" y="1224"/>
              <a:chExt cx="256" cy="143"/>
            </a:xfrm>
          </p:grpSpPr>
          <p:sp>
            <p:nvSpPr>
              <p:cNvPr id="206" name="Freeform 186"/>
              <p:cNvSpPr>
                <a:spLocks/>
              </p:cNvSpPr>
              <p:nvPr/>
            </p:nvSpPr>
            <p:spPr bwMode="auto">
              <a:xfrm rot="10800000">
                <a:off x="3630" y="1224"/>
                <a:ext cx="57" cy="114"/>
              </a:xfrm>
              <a:custGeom>
                <a:avLst/>
                <a:gdLst>
                  <a:gd name="T0" fmla="*/ 28 w 57"/>
                  <a:gd name="T1" fmla="*/ 0 h 142"/>
                  <a:gd name="T2" fmla="*/ 0 w 57"/>
                  <a:gd name="T3" fmla="*/ 38 h 142"/>
                  <a:gd name="T4" fmla="*/ 28 w 57"/>
                  <a:gd name="T5" fmla="*/ 47 h 142"/>
                  <a:gd name="T6" fmla="*/ 57 w 57"/>
                  <a:gd name="T7" fmla="*/ 38 h 142"/>
                  <a:gd name="T8" fmla="*/ 28 w 57"/>
                  <a:gd name="T9" fmla="*/ 0 h 1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7" h="142">
                    <a:moveTo>
                      <a:pt x="28" y="0"/>
                    </a:moveTo>
                    <a:lnTo>
                      <a:pt x="0" y="113"/>
                    </a:lnTo>
                    <a:cubicBezTo>
                      <a:pt x="0" y="137"/>
                      <a:pt x="19" y="142"/>
                      <a:pt x="28" y="142"/>
                    </a:cubicBezTo>
                    <a:cubicBezTo>
                      <a:pt x="37" y="142"/>
                      <a:pt x="57" y="137"/>
                      <a:pt x="57" y="113"/>
                    </a:cubicBez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7" name="Freeform 187"/>
              <p:cNvSpPr>
                <a:spLocks/>
              </p:cNvSpPr>
              <p:nvPr/>
            </p:nvSpPr>
            <p:spPr bwMode="auto">
              <a:xfrm rot="9000000">
                <a:off x="3545" y="1253"/>
                <a:ext cx="57" cy="114"/>
              </a:xfrm>
              <a:custGeom>
                <a:avLst/>
                <a:gdLst>
                  <a:gd name="T0" fmla="*/ 28 w 57"/>
                  <a:gd name="T1" fmla="*/ 0 h 142"/>
                  <a:gd name="T2" fmla="*/ 0 w 57"/>
                  <a:gd name="T3" fmla="*/ 38 h 142"/>
                  <a:gd name="T4" fmla="*/ 28 w 57"/>
                  <a:gd name="T5" fmla="*/ 47 h 142"/>
                  <a:gd name="T6" fmla="*/ 57 w 57"/>
                  <a:gd name="T7" fmla="*/ 38 h 142"/>
                  <a:gd name="T8" fmla="*/ 28 w 57"/>
                  <a:gd name="T9" fmla="*/ 0 h 1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7" h="142">
                    <a:moveTo>
                      <a:pt x="28" y="0"/>
                    </a:moveTo>
                    <a:lnTo>
                      <a:pt x="0" y="113"/>
                    </a:lnTo>
                    <a:cubicBezTo>
                      <a:pt x="0" y="137"/>
                      <a:pt x="19" y="142"/>
                      <a:pt x="28" y="142"/>
                    </a:cubicBezTo>
                    <a:cubicBezTo>
                      <a:pt x="37" y="142"/>
                      <a:pt x="57" y="137"/>
                      <a:pt x="57" y="113"/>
                    </a:cubicBez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8" name="Freeform 188"/>
              <p:cNvSpPr>
                <a:spLocks/>
              </p:cNvSpPr>
              <p:nvPr/>
            </p:nvSpPr>
            <p:spPr bwMode="auto">
              <a:xfrm rot="-8100000">
                <a:off x="3715" y="1253"/>
                <a:ext cx="57" cy="114"/>
              </a:xfrm>
              <a:custGeom>
                <a:avLst/>
                <a:gdLst>
                  <a:gd name="T0" fmla="*/ 28 w 57"/>
                  <a:gd name="T1" fmla="*/ 0 h 142"/>
                  <a:gd name="T2" fmla="*/ 0 w 57"/>
                  <a:gd name="T3" fmla="*/ 38 h 142"/>
                  <a:gd name="T4" fmla="*/ 28 w 57"/>
                  <a:gd name="T5" fmla="*/ 47 h 142"/>
                  <a:gd name="T6" fmla="*/ 57 w 57"/>
                  <a:gd name="T7" fmla="*/ 38 h 142"/>
                  <a:gd name="T8" fmla="*/ 28 w 57"/>
                  <a:gd name="T9" fmla="*/ 0 h 1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7" h="142">
                    <a:moveTo>
                      <a:pt x="28" y="0"/>
                    </a:moveTo>
                    <a:lnTo>
                      <a:pt x="0" y="113"/>
                    </a:lnTo>
                    <a:cubicBezTo>
                      <a:pt x="0" y="137"/>
                      <a:pt x="19" y="142"/>
                      <a:pt x="28" y="142"/>
                    </a:cubicBezTo>
                    <a:cubicBezTo>
                      <a:pt x="37" y="142"/>
                      <a:pt x="57" y="137"/>
                      <a:pt x="57" y="113"/>
                    </a:cubicBez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30091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</Words>
  <Application>Microsoft Office PowerPoint</Application>
  <PresentationFormat>A4 210 x 297 mm</PresentationFormat>
  <Paragraphs>12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pop074_本日ノー残業デー</dc:title>
  <dc:subject>pop074_本日ノー残業デー</dc:subject>
  <dc:creator>http://www.digipot.net</dc:creator>
  <cp:lastModifiedBy/>
  <cp:revision>1</cp:revision>
  <dcterms:created xsi:type="dcterms:W3CDTF">2013-10-14T01:02:04Z</dcterms:created>
  <dcterms:modified xsi:type="dcterms:W3CDTF">2013-10-14T01:02:06Z</dcterms:modified>
  <cp:version>1</cp:version>
</cp:coreProperties>
</file>